
<file path=[Content_Types].xml><?xml version="1.0" encoding="utf-8"?>
<Types xmlns="http://schemas.openxmlformats.org/package/2006/content-types"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49" r:id="rId6"/>
    <p:sldId id="373" r:id="rId7"/>
    <p:sldId id="375" r:id="rId8"/>
    <p:sldId id="376" r:id="rId9"/>
    <p:sldId id="377" r:id="rId10"/>
    <p:sldId id="384" r:id="rId11"/>
    <p:sldId id="386" r:id="rId12"/>
    <p:sldId id="387" r:id="rId13"/>
    <p:sldId id="383" r:id="rId14"/>
    <p:sldId id="385" r:id="rId15"/>
    <p:sldId id="319" r:id="rId16"/>
    <p:sldId id="334" r:id="rId17"/>
    <p:sldId id="372" r:id="rId18"/>
    <p:sldId id="379" r:id="rId19"/>
    <p:sldId id="388" r:id="rId20"/>
    <p:sldId id="363" r:id="rId21"/>
    <p:sldId id="336" r:id="rId22"/>
    <p:sldId id="381" r:id="rId23"/>
    <p:sldId id="382" r:id="rId24"/>
    <p:sldId id="389" r:id="rId25"/>
    <p:sldId id="296" r:id="rId2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56FCA0-5DD7-4C04-AB1C-F854BAC2737F}">
          <p14:sldIdLst>
            <p14:sldId id="256"/>
            <p14:sldId id="349"/>
            <p14:sldId id="373"/>
            <p14:sldId id="375"/>
            <p14:sldId id="376"/>
            <p14:sldId id="377"/>
            <p14:sldId id="384"/>
            <p14:sldId id="386"/>
            <p14:sldId id="387"/>
            <p14:sldId id="383"/>
            <p14:sldId id="385"/>
            <p14:sldId id="319"/>
            <p14:sldId id="334"/>
            <p14:sldId id="372"/>
            <p14:sldId id="379"/>
            <p14:sldId id="388"/>
            <p14:sldId id="363"/>
            <p14:sldId id="336"/>
            <p14:sldId id="381"/>
            <p14:sldId id="382"/>
            <p14:sldId id="389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6" autoAdjust="0"/>
    <p:restoredTop sz="94660"/>
  </p:normalViewPr>
  <p:slideViewPr>
    <p:cSldViewPr>
      <p:cViewPr varScale="1">
        <p:scale>
          <a:sx n="91" d="100"/>
          <a:sy n="91" d="100"/>
        </p:scale>
        <p:origin x="91" y="1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slideLayout" Target="../slideLayouts/slideLayout3.xml"/><Relationship Id="rId4" Type="http://schemas.openxmlformats.org/officeDocument/2006/relationships/control" Target="../activeX/activeX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9100120" cy="3129136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ru-RU" sz="6600" b="1" dirty="0" smtClean="0"/>
              <a:t>Архитектура и скульптура Древнего Китая</a:t>
            </a:r>
            <a:endParaRPr lang="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4876800"/>
            <a:ext cx="7776864" cy="990600"/>
          </a:xfrm>
        </p:spPr>
        <p:txBody>
          <a:bodyPr rtlCol="0">
            <a:normAutofit/>
          </a:bodyPr>
          <a:lstStyle/>
          <a:p>
            <a:pPr algn="ctr" rtl="0"/>
            <a:r>
              <a:rPr lang="ru" sz="4800" dirty="0" smtClean="0">
                <a:solidFill>
                  <a:srgbClr val="96B86B"/>
                </a:solidFill>
              </a:rPr>
              <a:t>Итоги Урока</a:t>
            </a:r>
            <a:endParaRPr lang="ru" sz="48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764704"/>
            <a:ext cx="9937104" cy="576064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4000" dirty="0"/>
              <a:t>Какой цвет отличает императорский дворец от прочих архитектурных сооружений среди разноцветных крыш китайских городов</a:t>
            </a:r>
            <a:r>
              <a:rPr lang="ru-RU" sz="4000" dirty="0" smtClean="0"/>
              <a:t>?</a:t>
            </a:r>
            <a:br>
              <a:rPr lang="ru-RU" sz="4000" dirty="0" smtClean="0"/>
            </a:br>
            <a:r>
              <a:rPr lang="ru-RU" sz="4000" dirty="0" smtClean="0"/>
              <a:t>* красный цвет,</a:t>
            </a:r>
            <a:br>
              <a:rPr lang="ru-RU" sz="4000" dirty="0" smtClean="0"/>
            </a:br>
            <a:r>
              <a:rPr lang="ru-RU" sz="4000" dirty="0" smtClean="0"/>
              <a:t>* желтый цвет,</a:t>
            </a:r>
            <a:br>
              <a:rPr lang="ru-RU" sz="4000" dirty="0" smtClean="0"/>
            </a:br>
            <a:r>
              <a:rPr lang="ru-RU" sz="4000" dirty="0" smtClean="0"/>
              <a:t>* зеленый цвет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080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3247" y="4239741"/>
            <a:ext cx="9409922" cy="5144981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endParaRPr lang="ru-RU" sz="4000" dirty="0"/>
          </a:p>
        </p:txBody>
      </p:sp>
      <p:pic>
        <p:nvPicPr>
          <p:cNvPr id="7170" name="Picture 2" descr="https://ethnomir.ru/upload/medialibrary/e28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0"/>
            <a:ext cx="10282436" cy="68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764704"/>
            <a:ext cx="9937104" cy="4968552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/>
              <a:t>Как называется башнеобразное сооружение, которое возводилось </a:t>
            </a:r>
            <a:r>
              <a:rPr lang="ru-RU" dirty="0" smtClean="0"/>
              <a:t>для сохранения буддийских реликвий?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24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5860" y="2492896"/>
            <a:ext cx="4512567" cy="165618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6600" dirty="0" smtClean="0">
                <a:solidFill>
                  <a:schemeClr val="tx1"/>
                </a:solidFill>
              </a:rPr>
              <a:t>Пагода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5574" y="5474192"/>
            <a:ext cx="9014214" cy="1911098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endParaRPr lang="ru-RU" sz="6600" b="1" dirty="0"/>
          </a:p>
        </p:txBody>
      </p:sp>
      <p:pic>
        <p:nvPicPr>
          <p:cNvPr id="9218" name="Picture 2" descr="ПАГОДА - определение и синонимы слова пагода в словаре украинский язы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-54308"/>
            <a:ext cx="5158309" cy="69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10009112" cy="403244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Идея строительства пагоды была заимствована в </a:t>
            </a:r>
            <a:r>
              <a:rPr lang="ru-RU" dirty="0" smtClean="0"/>
              <a:t>Индии:</a:t>
            </a:r>
            <a:br>
              <a:rPr lang="ru-RU" dirty="0" smtClean="0"/>
            </a:br>
            <a:r>
              <a:rPr lang="ru-RU" dirty="0" smtClean="0"/>
              <a:t>* верное утверждение,</a:t>
            </a:r>
            <a:br>
              <a:rPr lang="ru-RU" dirty="0" smtClean="0"/>
            </a:br>
            <a:r>
              <a:rPr lang="ru-RU" dirty="0" smtClean="0"/>
              <a:t>* неверное утверждение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3773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04664"/>
            <a:ext cx="4728591" cy="5256584"/>
          </a:xfrm>
        </p:spPr>
        <p:txBody>
          <a:bodyPr rtlCol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Верно. </a:t>
            </a:r>
          </a:p>
          <a:p>
            <a:pPr algn="ctr">
              <a:lnSpc>
                <a:spcPct val="200000"/>
              </a:lnSpc>
            </a:pPr>
            <a:endParaRPr lang="ru-RU" sz="1200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Пагоды </a:t>
            </a:r>
            <a:r>
              <a:rPr lang="ru-RU" sz="2400" dirty="0">
                <a:solidFill>
                  <a:schemeClr val="tx1"/>
                </a:solidFill>
              </a:rPr>
              <a:t>начали возводить под влиянием </a:t>
            </a:r>
            <a:r>
              <a:rPr lang="ru-RU" sz="2400" dirty="0" smtClean="0">
                <a:solidFill>
                  <a:schemeClr val="tx1"/>
                </a:solidFill>
              </a:rPr>
              <a:t>распространившегося </a:t>
            </a:r>
            <a:r>
              <a:rPr lang="ru-RU" sz="2400" dirty="0">
                <a:solidFill>
                  <a:schemeClr val="tx1"/>
                </a:solidFill>
              </a:rPr>
              <a:t>в Древнем Китае </a:t>
            </a:r>
            <a:r>
              <a:rPr lang="ru-RU" sz="2400" dirty="0" smtClean="0">
                <a:solidFill>
                  <a:schemeClr val="tx1"/>
                </a:solidFill>
              </a:rPr>
              <a:t>буддизма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2713" y="9232031"/>
            <a:ext cx="3425507" cy="1464129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endParaRPr lang="ru-RU" sz="5400" b="1" dirty="0"/>
          </a:p>
        </p:txBody>
      </p:sp>
      <p:pic>
        <p:nvPicPr>
          <p:cNvPr id="10242" name="Picture 2" descr="Линсяо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55" y="0"/>
            <a:ext cx="513057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10009112" cy="4608512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sz="4600" dirty="0"/>
              <a:t>Как называются орнаментированные триумфальные ворота из камня или дерева, возводившиеся в Китае в честь правителей, героев, выдающихся событий?</a:t>
            </a:r>
            <a:endParaRPr lang="ru-RU" sz="4600" b="1" dirty="0"/>
          </a:p>
        </p:txBody>
      </p:sp>
    </p:spTree>
    <p:extLst>
      <p:ext uri="{BB962C8B-B14F-4D97-AF65-F5344CB8AC3E}">
        <p14:creationId xmlns:p14="http://schemas.microsoft.com/office/powerpoint/2010/main" val="3001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9796" y="1916832"/>
            <a:ext cx="3816424" cy="1944216"/>
          </a:xfrm>
        </p:spPr>
        <p:txBody>
          <a:bodyPr>
            <a:normAutofit/>
          </a:bodyPr>
          <a:lstStyle/>
          <a:p>
            <a:pPr lvl="0" algn="ctr"/>
            <a:r>
              <a:rPr lang="ru-RU" sz="6600" b="1" dirty="0" err="1" smtClean="0"/>
              <a:t>Пайлоу</a:t>
            </a:r>
            <a:endParaRPr lang="ru-RU" sz="6600" b="1" dirty="0"/>
          </a:p>
        </p:txBody>
      </p:sp>
      <p:pic>
        <p:nvPicPr>
          <p:cNvPr id="13314" name="Picture 2" descr="Пайфан - Paifang -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01" y="694868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1752600"/>
            <a:ext cx="9937104" cy="4196680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sz="6000" dirty="0"/>
              <a:t>Скульптуры терракотовой армии были выполнены из </a:t>
            </a:r>
            <a:r>
              <a:rPr lang="ru-RU" sz="6000" dirty="0" smtClean="0"/>
              <a:t>___________?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797" y="2996952"/>
            <a:ext cx="2952328" cy="129614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dirty="0" smtClean="0">
                <a:solidFill>
                  <a:schemeClr val="tx1"/>
                </a:solidFill>
              </a:rPr>
              <a:t>Из глины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4340" name="Picture 4" descr="Терракотовая армия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89" y="548680"/>
            <a:ext cx="816783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2132856"/>
            <a:ext cx="9937104" cy="4104456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4400" dirty="0"/>
              <a:t>Император какой династии объединил части защитных сооружений в единую стену</a:t>
            </a:r>
            <a:r>
              <a:rPr lang="ru-RU" sz="4400" dirty="0" smtClean="0"/>
              <a:t>?</a:t>
            </a:r>
            <a:br>
              <a:rPr lang="ru-RU" sz="4400" dirty="0" smtClean="0"/>
            </a:br>
            <a:r>
              <a:rPr lang="ru-RU" sz="4400" dirty="0" smtClean="0"/>
              <a:t>* династия </a:t>
            </a:r>
            <a:r>
              <a:rPr lang="ru-RU" sz="4400" dirty="0" err="1" smtClean="0"/>
              <a:t>Шан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* династия </a:t>
            </a:r>
            <a:r>
              <a:rPr lang="ru-RU" sz="4400" dirty="0" err="1" smtClean="0"/>
              <a:t>Цинь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* династия </a:t>
            </a:r>
            <a:r>
              <a:rPr lang="ru-RU" sz="4400" dirty="0" err="1" smtClean="0"/>
              <a:t>Хань</a:t>
            </a:r>
            <a:endParaRPr lang="ru-RU" sz="44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15240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</a:rPr>
              <a:t>Император какой династии объединил части защитных сооружений в единую стену?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</a:rPr>
              <a:t>Династия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</a:rPr>
              <a:t>Шан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</a:rPr>
              <a:t>Династия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</a:rPr>
              <a:t>Цинь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</a:rPr>
              <a:t>Династия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</a:rPr>
              <a:t>Хань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7" name="HTMLOption2" r:id="rId2" imgW="1371600" imgH="274320"/>
        </mc:Choice>
        <mc:Fallback>
          <p:control name="HTMLOption2" r:id="rId2" imgW="1371600" imgH="274320">
            <p:pic>
              <p:nvPicPr>
                <p:cNvPr id="11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8" name="HTMLOption4" r:id="rId3" imgW="1371600" imgH="274320"/>
        </mc:Choice>
        <mc:Fallback>
          <p:control name="HTMLOption4" r:id="rId3" imgW="1371600" imgH="274320">
            <p:pic>
              <p:nvPicPr>
                <p:cNvPr id="12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HTMLOption5" r:id="rId4" imgW="1371600" imgH="274320"/>
        </mc:Choice>
        <mc:Fallback>
          <p:control name="HTMLOption5" r:id="rId4" imgW="1371600" imgH="274320">
            <p:pic>
              <p:nvPicPr>
                <p:cNvPr id="13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926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1844" y="476672"/>
            <a:ext cx="10873208" cy="5760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300" dirty="0"/>
              <a:t>Выберите из предложенного списка шедевры китайской </a:t>
            </a:r>
            <a:r>
              <a:rPr lang="ru-RU" sz="4300" dirty="0" smtClean="0"/>
              <a:t>архитектуры:</a:t>
            </a:r>
            <a:br>
              <a:rPr lang="ru-RU" sz="4300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 smtClean="0"/>
              <a:t>* </a:t>
            </a:r>
            <a:r>
              <a:rPr lang="ru-RU" sz="4300" dirty="0" err="1" smtClean="0"/>
              <a:t>Пайлоу</a:t>
            </a:r>
            <a:r>
              <a:rPr lang="ru-RU" sz="4300" dirty="0"/>
              <a:t/>
            </a:r>
            <a:br>
              <a:rPr lang="ru-RU" sz="4300" dirty="0"/>
            </a:br>
            <a:r>
              <a:rPr lang="ru-RU" sz="4300" dirty="0" smtClean="0"/>
              <a:t>* Пагода </a:t>
            </a:r>
            <a:r>
              <a:rPr lang="ru-RU" sz="4300" dirty="0"/>
              <a:t/>
            </a:r>
            <a:br>
              <a:rPr lang="ru-RU" sz="4300" dirty="0"/>
            </a:br>
            <a:r>
              <a:rPr lang="ru-RU" sz="4300" dirty="0" smtClean="0"/>
              <a:t>* Пирамида</a:t>
            </a:r>
            <a:r>
              <a:rPr lang="ru-RU" sz="4300" dirty="0"/>
              <a:t/>
            </a:r>
            <a:br>
              <a:rPr lang="ru-RU" sz="4300" dirty="0"/>
            </a:br>
            <a:r>
              <a:rPr lang="ru-RU" sz="4300" dirty="0" smtClean="0"/>
              <a:t>* Триумфальная </a:t>
            </a:r>
            <a:r>
              <a:rPr lang="ru-RU" sz="4300" dirty="0"/>
              <a:t>арка</a:t>
            </a:r>
            <a:br>
              <a:rPr lang="ru-RU" sz="4300" dirty="0"/>
            </a:br>
            <a:r>
              <a:rPr lang="ru-RU" sz="4300" dirty="0" smtClean="0"/>
              <a:t>* </a:t>
            </a:r>
            <a:r>
              <a:rPr lang="ru-RU" sz="4300" dirty="0" err="1" smtClean="0"/>
              <a:t>Чайтья</a:t>
            </a:r>
            <a:r>
              <a:rPr lang="ru-RU" sz="4300" dirty="0"/>
              <a:t/>
            </a:r>
            <a:br>
              <a:rPr lang="ru-RU" sz="4300" dirty="0"/>
            </a:br>
            <a:r>
              <a:rPr lang="ru-RU" sz="4300" dirty="0" smtClean="0"/>
              <a:t>* Великая </a:t>
            </a:r>
            <a:r>
              <a:rPr lang="ru-RU" sz="4300" dirty="0"/>
              <a:t>Китайская </a:t>
            </a:r>
            <a:r>
              <a:rPr lang="ru-RU" sz="4300" dirty="0" smtClean="0"/>
              <a:t>стена</a:t>
            </a:r>
            <a:endParaRPr lang="ru-RU" sz="4300" b="1" dirty="0"/>
          </a:p>
        </p:txBody>
      </p:sp>
    </p:spTree>
    <p:extLst>
      <p:ext uri="{BB962C8B-B14F-4D97-AF65-F5344CB8AC3E}">
        <p14:creationId xmlns:p14="http://schemas.microsoft.com/office/powerpoint/2010/main" val="39524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1844" y="476672"/>
            <a:ext cx="10873208" cy="5760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/>
              <a:t>Выберите из предложенного списка шедевры китайской архитектуры: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* </a:t>
            </a:r>
            <a:r>
              <a:rPr lang="ru-RU" sz="4400" dirty="0" err="1" smtClean="0"/>
              <a:t>Пайлоу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* Пагода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* Великая </a:t>
            </a:r>
            <a:r>
              <a:rPr lang="ru-RU" sz="4400" dirty="0"/>
              <a:t>Китайская </a:t>
            </a:r>
            <a:r>
              <a:rPr lang="ru-RU" sz="4400" dirty="0" smtClean="0"/>
              <a:t>стена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2914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1472952"/>
          </a:xfrm>
        </p:spPr>
        <p:txBody>
          <a:bodyPr rtlCol="0"/>
          <a:lstStyle/>
          <a:p>
            <a:pPr algn="ctr" rtl="0"/>
            <a:r>
              <a:rPr lang="ru-RU" sz="8800" dirty="0" smtClean="0"/>
              <a:t>МОЛОДЦЫ</a:t>
            </a:r>
            <a:r>
              <a:rPr lang="ru" sz="8800" dirty="0" smtClean="0"/>
              <a:t>!</a:t>
            </a:r>
            <a:endParaRPr lang="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3933056"/>
            <a:ext cx="7776864" cy="1934344"/>
          </a:xfrm>
        </p:spPr>
        <p:txBody>
          <a:bodyPr rtlCol="0">
            <a:noAutofit/>
          </a:bodyPr>
          <a:lstStyle/>
          <a:p>
            <a:pPr algn="ctr" rtl="0"/>
            <a:r>
              <a:rPr lang="ru" sz="6000" dirty="0" smtClean="0">
                <a:solidFill>
                  <a:srgbClr val="96B86B"/>
                </a:solidFill>
              </a:rPr>
              <a:t>Спасибо за участие!</a:t>
            </a:r>
            <a:endParaRPr lang="ru" sz="60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7788" y="685800"/>
            <a:ext cx="2520279" cy="4975448"/>
          </a:xfrm>
        </p:spPr>
        <p:txBody>
          <a:bodyPr rtlCol="0">
            <a:normAutofit/>
          </a:bodyPr>
          <a:lstStyle/>
          <a:p>
            <a:pPr algn="ctr" rtl="0"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Династия</a:t>
            </a:r>
          </a:p>
          <a:p>
            <a:pPr algn="ctr" rtl="0">
              <a:lnSpc>
                <a:spcPct val="200000"/>
              </a:lnSpc>
            </a:pPr>
            <a:r>
              <a:rPr lang="ru-RU" b="1" dirty="0" err="1" smtClean="0">
                <a:solidFill>
                  <a:schemeClr val="tx1"/>
                </a:solidFill>
              </a:rPr>
              <a:t>Цинь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sz="1800" dirty="0" smtClean="0">
                <a:solidFill>
                  <a:schemeClr val="tx1"/>
                </a:solidFill>
              </a:rPr>
              <a:t>династия, основанная первым китайским императором</a:t>
            </a:r>
          </a:p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3209" y="4329203"/>
            <a:ext cx="9952505" cy="2924203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endParaRPr lang="ru-RU" sz="7200" dirty="0"/>
          </a:p>
        </p:txBody>
      </p:sp>
      <p:pic>
        <p:nvPicPr>
          <p:cNvPr id="3074" name="Picture 2" descr="Династия Цинь ( 221 - 207 до н.э.) - история прав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44" y="17082"/>
            <a:ext cx="9062281" cy="68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836712"/>
            <a:ext cx="9937104" cy="5328592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ru-RU" sz="4400" dirty="0"/>
              <a:t>По легенде, направление и место постройки Великой Китайской стены указал огромный </a:t>
            </a:r>
            <a:r>
              <a:rPr lang="ru-RU" sz="4400" dirty="0" smtClean="0"/>
              <a:t> _________, на </a:t>
            </a:r>
            <a:r>
              <a:rPr lang="ru-RU" sz="4400" dirty="0"/>
              <a:t>месте следов которого возвели стену.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924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9876" y="1248636"/>
            <a:ext cx="4752528" cy="4556628"/>
          </a:xfrm>
        </p:spPr>
        <p:txBody>
          <a:bodyPr rtlCol="0">
            <a:normAutofit fontScale="92500" lnSpcReduction="10000"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Китайский дракон</a:t>
            </a:r>
            <a:r>
              <a:rPr lang="ru-RU" sz="2400" dirty="0">
                <a:solidFill>
                  <a:schemeClr val="tx1"/>
                </a:solidFill>
              </a:rPr>
              <a:t> —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endParaRPr lang="ru-RU" sz="2400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китайской культуре символ доброго </a:t>
            </a:r>
            <a:r>
              <a:rPr lang="ru-RU" sz="2400" dirty="0" smtClean="0">
                <a:solidFill>
                  <a:schemeClr val="tx1"/>
                </a:solidFill>
              </a:rPr>
              <a:t>начала ЯН</a:t>
            </a:r>
            <a:r>
              <a:rPr lang="ru-RU" sz="2400" dirty="0">
                <a:solidFill>
                  <a:schemeClr val="tx1"/>
                </a:solidFill>
              </a:rPr>
              <a:t>  </a:t>
            </a:r>
            <a:r>
              <a:rPr lang="ru-RU" sz="2400" dirty="0" smtClean="0">
                <a:solidFill>
                  <a:schemeClr val="tx1"/>
                </a:solidFill>
              </a:rPr>
              <a:t>и китайский нации</a:t>
            </a:r>
            <a:r>
              <a:rPr lang="ru-RU" sz="2400" dirty="0">
                <a:solidFill>
                  <a:schemeClr val="tx1"/>
                </a:solidFill>
              </a:rPr>
              <a:t> в целом</a:t>
            </a:r>
          </a:p>
          <a:p>
            <a:pPr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45869" y="4711916"/>
            <a:ext cx="10387845" cy="4342850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endParaRPr lang="ru-RU" sz="7200" dirty="0"/>
          </a:p>
        </p:txBody>
      </p:sp>
      <p:pic>
        <p:nvPicPr>
          <p:cNvPr id="4098" name="Picture 2" descr="Китайский дракон | Китайский дракон, Маленькие татуировки с драконом, Драк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28" y="1"/>
            <a:ext cx="5095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484784"/>
            <a:ext cx="9937104" cy="453650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Назовите основное назначение Великой Китайской </a:t>
            </a:r>
            <a:r>
              <a:rPr lang="ru-RU" dirty="0" smtClean="0"/>
              <a:t>стены:</a:t>
            </a:r>
            <a:br>
              <a:rPr lang="ru-RU" dirty="0" smtClean="0"/>
            </a:br>
            <a:r>
              <a:rPr lang="ru-RU" sz="4000" dirty="0" smtClean="0"/>
              <a:t>* чётко </a:t>
            </a:r>
            <a:r>
              <a:rPr lang="ru-RU" sz="4000" dirty="0"/>
              <a:t>выразить границы </a:t>
            </a:r>
            <a:r>
              <a:rPr lang="ru-RU" sz="4000" dirty="0" smtClean="0"/>
              <a:t>государства,</a:t>
            </a:r>
            <a:br>
              <a:rPr lang="ru-RU" sz="4000" dirty="0" smtClean="0"/>
            </a:br>
            <a:r>
              <a:rPr lang="ru-RU" sz="4000" dirty="0" smtClean="0"/>
              <a:t>* оградить </a:t>
            </a:r>
            <a:r>
              <a:rPr lang="ru-RU" sz="4000" dirty="0"/>
              <a:t>государство от набегов кочевых 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>  племён </a:t>
            </a:r>
            <a:r>
              <a:rPr lang="ru-RU" sz="4000" dirty="0"/>
              <a:t>с </a:t>
            </a:r>
            <a:r>
              <a:rPr lang="ru-RU" sz="4000" dirty="0" smtClean="0"/>
              <a:t>севера,</a:t>
            </a:r>
            <a:br>
              <a:rPr lang="ru-RU" sz="4000" dirty="0" smtClean="0"/>
            </a:br>
            <a:r>
              <a:rPr lang="ru-RU" sz="4000" dirty="0" smtClean="0"/>
              <a:t>*  показать </a:t>
            </a:r>
            <a:r>
              <a:rPr lang="ru-RU" sz="4000" dirty="0"/>
              <a:t>могущество государства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529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7788" y="476672"/>
            <a:ext cx="4536504" cy="5040560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ru-RU" sz="4000" dirty="0"/>
              <a:t>Основная роль –оградить государство от набегов кочевых  </a:t>
            </a:r>
            <a:r>
              <a:rPr lang="ru-RU" sz="4000" dirty="0" smtClean="0"/>
              <a:t> </a:t>
            </a:r>
            <a:r>
              <a:rPr lang="ru-RU" sz="4000" dirty="0"/>
              <a:t>племён с севера</a:t>
            </a:r>
            <a:endParaRPr lang="ru-RU" sz="4000" dirty="0"/>
          </a:p>
        </p:txBody>
      </p:sp>
      <p:pic>
        <p:nvPicPr>
          <p:cNvPr id="5" name="Picture 6" descr="Какова протяженность великой китайской стен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 bwMode="auto">
          <a:xfrm>
            <a:off x="5316044" y="9694"/>
            <a:ext cx="6848305" cy="68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484784"/>
            <a:ext cx="9937104" cy="453650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Великая Китайская стена является одним из семи чудес </a:t>
            </a:r>
            <a:r>
              <a:rPr lang="ru-RU" dirty="0" smtClean="0"/>
              <a:t>света:</a:t>
            </a:r>
            <a:br>
              <a:rPr lang="ru-RU" dirty="0" smtClean="0"/>
            </a:br>
            <a:r>
              <a:rPr lang="ru-RU" dirty="0" smtClean="0"/>
              <a:t>* верное утверждение,</a:t>
            </a:r>
            <a:br>
              <a:rPr lang="ru-RU" dirty="0" smtClean="0"/>
            </a:br>
            <a:r>
              <a:rPr lang="ru-RU" dirty="0" smtClean="0"/>
              <a:t>* неверное </a:t>
            </a:r>
            <a:r>
              <a:rPr lang="ru-RU" dirty="0" err="1" smtClean="0"/>
              <a:t>утрерждение</a:t>
            </a:r>
            <a:r>
              <a:rPr lang="ru-RU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977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5780" y="685800"/>
            <a:ext cx="4464496" cy="490344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4900" dirty="0"/>
              <a:t>Великая Китайская стена 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000" dirty="0" smtClean="0"/>
              <a:t>не </a:t>
            </a:r>
            <a:r>
              <a:rPr lang="ru-RU" sz="4000" dirty="0"/>
              <a:t>входит в число семи чудес света</a:t>
            </a:r>
            <a:endParaRPr lang="ru-RU" sz="4000" dirty="0"/>
          </a:p>
        </p:txBody>
      </p:sp>
      <p:pic>
        <p:nvPicPr>
          <p:cNvPr id="5" name="Picture 12" descr="Семь чудес света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r="1500"/>
          <a:stretch>
            <a:fillRect/>
          </a:stretch>
        </p:blipFill>
        <p:spPr bwMode="auto">
          <a:xfrm>
            <a:off x="5362264" y="44624"/>
            <a:ext cx="681337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16_TF02801115" id="{CF60D1E3-8455-48F0-89F3-AB9F4607186E}" vid="{583FBC2F-3DFE-45F3-9FD2-0C052D3F6C88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504</TotalTime>
  <Words>190</Words>
  <Application>Microsoft Office PowerPoint</Application>
  <PresentationFormat>Произвольный</PresentationFormat>
  <Paragraphs>32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Century</vt:lpstr>
      <vt:lpstr>Montserrat</vt:lpstr>
      <vt:lpstr>Текстура дерева 16 х 9</vt:lpstr>
      <vt:lpstr>Архитектура и скульптура Древнего Китая</vt:lpstr>
      <vt:lpstr>Император какой династии объединил части защитных сооружений в единую стену? * династия Шан * династия Цинь * династия Хань</vt:lpstr>
      <vt:lpstr>Презентация PowerPoint</vt:lpstr>
      <vt:lpstr>По легенде, направление и место постройки Великой Китайской стены указал огромный  _________, на месте следов которого возвели стену.</vt:lpstr>
      <vt:lpstr>Презентация PowerPoint</vt:lpstr>
      <vt:lpstr>Назовите основное назначение Великой Китайской стены: * чётко выразить границы государства, * оградить государство от набегов кочевых      племён с севера, *  показать могущество государства</vt:lpstr>
      <vt:lpstr>Основная роль –оградить государство от набегов кочевых   племён с севера</vt:lpstr>
      <vt:lpstr>Великая Китайская стена является одним из семи чудес света: * верное утверждение, * неверное утрерждение.</vt:lpstr>
      <vt:lpstr>Великая Китайская стена  не входит в число семи чудес света</vt:lpstr>
      <vt:lpstr>Какой цвет отличает императорский дворец от прочих архитектурных сооружений среди разноцветных крыш китайских городов? * красный цвет, * желтый цвет, * зеленый цвет</vt:lpstr>
      <vt:lpstr>Презентация PowerPoint</vt:lpstr>
      <vt:lpstr>Как называется башнеобразное сооружение, которое возводилось для сохранения буддийских реликвий?</vt:lpstr>
      <vt:lpstr>Презентация PowerPoint</vt:lpstr>
      <vt:lpstr>Идея строительства пагоды была заимствована в Индии: * верное утверждение, * неверное утверждение</vt:lpstr>
      <vt:lpstr>Презентация PowerPoint</vt:lpstr>
      <vt:lpstr>Как называются орнаментированные триумфальные ворота из камня или дерева, возводившиеся в Китае в честь правителей, героев, выдающихся событий?</vt:lpstr>
      <vt:lpstr>Пайлоу</vt:lpstr>
      <vt:lpstr>Скульптуры терракотовой армии были выполнены из ___________?</vt:lpstr>
      <vt:lpstr>Презентация PowerPoint</vt:lpstr>
      <vt:lpstr>Выберите из предложенного списка шедевры китайской архитектуры:  * Пайлоу * Пагода  * Пирамида * Триумфальная арка * Чайтья * Великая Китайская стена</vt:lpstr>
      <vt:lpstr>Выберите из предложенного списка шедевры китайской архитектуры:  * Пайлоу * Пагода  * Великая Китайская стена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Правда и красота в искусстве Нидерландов</dc:title>
  <dc:creator>Lenovo</dc:creator>
  <cp:lastModifiedBy>Lenovo</cp:lastModifiedBy>
  <cp:revision>65</cp:revision>
  <dcterms:created xsi:type="dcterms:W3CDTF">2021-03-14T01:31:20Z</dcterms:created>
  <dcterms:modified xsi:type="dcterms:W3CDTF">2022-01-10T00:31:53Z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